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790e40b85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790e40b8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Benjamin Rochlin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T1A3 - Portfolio Website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799150"/>
            <a:ext cx="612457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413625" y="215750"/>
            <a:ext cx="3374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</a:rPr>
              <a:t>Basic Structure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28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Main Idea</a:t>
            </a:r>
            <a:r>
              <a:rPr lang="en"/>
              <a:t>                                 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9156"/>
          <a:stretch/>
        </p:blipFill>
        <p:spPr>
          <a:xfrm>
            <a:off x="195550" y="1188600"/>
            <a:ext cx="4918250" cy="27662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5591" l="10272" r="9969" t="6217"/>
          <a:stretch/>
        </p:blipFill>
        <p:spPr>
          <a:xfrm>
            <a:off x="6218425" y="1406700"/>
            <a:ext cx="1587926" cy="30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2561200" y="810425"/>
            <a:ext cx="2459400" cy="20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5926900" y="488175"/>
            <a:ext cx="288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Responsive</a:t>
            </a:r>
            <a:r>
              <a:rPr lang="en" sz="2400"/>
              <a:t> </a:t>
            </a:r>
            <a:r>
              <a:rPr lang="en"/>
              <a:t>                            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20325" y="1462225"/>
            <a:ext cx="339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</a:t>
            </a:r>
            <a:endParaRPr/>
          </a:p>
        </p:txBody>
      </p:sp>
      <p:pic>
        <p:nvPicPr>
          <p:cNvPr descr="Open Chromebook laptop computer"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81" name="Google Shape;81;p16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75875" y="3434750"/>
            <a:ext cx="21489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But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Incredibly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Rewarding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3475" l="9024" r="7877" t="2847"/>
          <a:stretch/>
        </p:blipFill>
        <p:spPr>
          <a:xfrm>
            <a:off x="6615400" y="1044225"/>
            <a:ext cx="1760524" cy="37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1097" t="0"/>
          <a:stretch/>
        </p:blipFill>
        <p:spPr>
          <a:xfrm>
            <a:off x="423900" y="242175"/>
            <a:ext cx="5432074" cy="457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1146" t="0"/>
          <a:stretch/>
        </p:blipFill>
        <p:spPr>
          <a:xfrm>
            <a:off x="523475" y="1182650"/>
            <a:ext cx="4460850" cy="314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425" y="1251663"/>
            <a:ext cx="1716750" cy="32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Favourite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991275" y="105215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Sticky Things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Using minimal colours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Responsive elements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613775" y="3420800"/>
            <a:ext cx="3464400" cy="12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 You.</a:t>
            </a:r>
            <a:endParaRPr sz="4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